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7" r:id="rId2"/>
    <p:sldId id="913" r:id="rId3"/>
    <p:sldId id="896" r:id="rId4"/>
    <p:sldId id="897" r:id="rId5"/>
    <p:sldId id="911" r:id="rId6"/>
    <p:sldId id="912" r:id="rId7"/>
    <p:sldId id="917" r:id="rId8"/>
    <p:sldId id="898" r:id="rId9"/>
    <p:sldId id="899" r:id="rId10"/>
    <p:sldId id="900" r:id="rId11"/>
    <p:sldId id="901" r:id="rId12"/>
    <p:sldId id="902" r:id="rId13"/>
    <p:sldId id="916" r:id="rId14"/>
    <p:sldId id="903" r:id="rId15"/>
    <p:sldId id="914" r:id="rId16"/>
    <p:sldId id="904" r:id="rId17"/>
    <p:sldId id="905" r:id="rId18"/>
    <p:sldId id="906" r:id="rId19"/>
    <p:sldId id="907" r:id="rId20"/>
    <p:sldId id="908" r:id="rId21"/>
    <p:sldId id="271" r:id="rId22"/>
    <p:sldId id="895" r:id="rId23"/>
    <p:sldId id="909" r:id="rId24"/>
    <p:sldId id="910" r:id="rId25"/>
    <p:sldId id="915" r:id="rId26"/>
    <p:sldId id="877" r:id="rId27"/>
    <p:sldId id="878" r:id="rId28"/>
    <p:sldId id="880" r:id="rId29"/>
    <p:sldId id="302" r:id="rId30"/>
    <p:sldId id="27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0000"/>
    <a:srgbClr val="020746"/>
    <a:srgbClr val="5A3606"/>
    <a:srgbClr val="6D4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 autoAdjust="0"/>
    <p:restoredTop sz="92830" autoAdjust="0"/>
  </p:normalViewPr>
  <p:slideViewPr>
    <p:cSldViewPr snapToGrid="0">
      <p:cViewPr varScale="1">
        <p:scale>
          <a:sx n="106" d="100"/>
          <a:sy n="106" d="100"/>
        </p:scale>
        <p:origin x="3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CA934-5354-4252-8FC9-0E40CE4F1F4A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0704BA2-7125-4538-9F7A-5B427BD53DA1}">
      <dgm:prSet phldrT="[文本]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/>
            <a:t>2014</a:t>
          </a:r>
          <a:endParaRPr lang="en-US" dirty="0"/>
        </a:p>
      </dgm:t>
    </dgm:pt>
    <dgm:pt modelId="{0C499CA4-25B8-426C-8FB2-E777C3C5A1A9}" type="parTrans" cxnId="{1DB5E0F3-36CE-415E-B701-0B614E9724ED}">
      <dgm:prSet/>
      <dgm:spPr/>
      <dgm:t>
        <a:bodyPr/>
        <a:lstStyle/>
        <a:p>
          <a:endParaRPr lang="en-US"/>
        </a:p>
      </dgm:t>
    </dgm:pt>
    <dgm:pt modelId="{C65CA370-A766-4786-9D98-232403DB7C37}" type="sibTrans" cxnId="{1DB5E0F3-36CE-415E-B701-0B614E9724ED}">
      <dgm:prSet/>
      <dgm:spPr/>
      <dgm:t>
        <a:bodyPr/>
        <a:lstStyle/>
        <a:p>
          <a:endParaRPr lang="en-US"/>
        </a:p>
      </dgm:t>
    </dgm:pt>
    <dgm:pt modelId="{94567C31-7695-4E2F-A4A9-8A6CB3270EBA}">
      <dgm:prSet phldrT="[文本]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/>
            <a:t>30+</a:t>
          </a:r>
          <a:r>
            <a:rPr lang="zh-CN" altLang="en-US" dirty="0"/>
            <a:t>专利</a:t>
          </a:r>
          <a:endParaRPr lang="en-US" dirty="0"/>
        </a:p>
      </dgm:t>
    </dgm:pt>
    <dgm:pt modelId="{4CD4D0E8-4E84-402D-9AB3-15844B3E96C6}" type="parTrans" cxnId="{A20279EA-8379-4225-BA07-D8D1FE1C62E0}">
      <dgm:prSet/>
      <dgm:spPr/>
      <dgm:t>
        <a:bodyPr/>
        <a:lstStyle/>
        <a:p>
          <a:endParaRPr lang="en-US"/>
        </a:p>
      </dgm:t>
    </dgm:pt>
    <dgm:pt modelId="{A1D45AC9-8F0E-4B19-95BA-2A91785AE0BC}" type="sibTrans" cxnId="{A20279EA-8379-4225-BA07-D8D1FE1C62E0}">
      <dgm:prSet/>
      <dgm:spPr/>
      <dgm:t>
        <a:bodyPr/>
        <a:lstStyle/>
        <a:p>
          <a:endParaRPr lang="en-US"/>
        </a:p>
      </dgm:t>
    </dgm:pt>
    <dgm:pt modelId="{5F29B472-9D26-44CD-BA37-9BB6DFF1DE88}">
      <dgm:prSet phldrT="[文本]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个产品体系</a:t>
          </a:r>
          <a:endParaRPr lang="en-US" dirty="0"/>
        </a:p>
      </dgm:t>
    </dgm:pt>
    <dgm:pt modelId="{ADC0AC3B-0C25-411C-B457-80190D8ABD11}" type="parTrans" cxnId="{3D960D8C-0391-4ACE-963F-955ECED076C9}">
      <dgm:prSet/>
      <dgm:spPr/>
      <dgm:t>
        <a:bodyPr/>
        <a:lstStyle/>
        <a:p>
          <a:endParaRPr lang="en-US"/>
        </a:p>
      </dgm:t>
    </dgm:pt>
    <dgm:pt modelId="{CD479222-76C2-49BF-BB00-79352A730986}" type="sibTrans" cxnId="{3D960D8C-0391-4ACE-963F-955ECED076C9}">
      <dgm:prSet/>
      <dgm:spPr/>
      <dgm:t>
        <a:bodyPr/>
        <a:lstStyle/>
        <a:p>
          <a:endParaRPr lang="en-US"/>
        </a:p>
      </dgm:t>
    </dgm:pt>
    <dgm:pt modelId="{F03A9388-37E3-419D-B44D-65ACD9B6D106}">
      <dgm:prSet phldrT="[文本]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/>
            <a:t>众多行业</a:t>
          </a:r>
          <a:r>
            <a:rPr lang="zh-CN" altLang="en-US" b="1" dirty="0"/>
            <a:t>大型</a:t>
          </a:r>
          <a:r>
            <a:rPr lang="zh-CN" altLang="en-US" dirty="0"/>
            <a:t>合作伙伴</a:t>
          </a:r>
          <a:endParaRPr lang="en-US" dirty="0"/>
        </a:p>
      </dgm:t>
    </dgm:pt>
    <dgm:pt modelId="{ADFC6162-8901-42FE-B250-3E551EA2EC79}" type="parTrans" cxnId="{EAFCAF52-6752-4E7C-BA6E-0428AB84650D}">
      <dgm:prSet/>
      <dgm:spPr/>
      <dgm:t>
        <a:bodyPr/>
        <a:lstStyle/>
        <a:p>
          <a:endParaRPr lang="en-US"/>
        </a:p>
      </dgm:t>
    </dgm:pt>
    <dgm:pt modelId="{56C8019A-EEB5-4959-AD7C-DF2FB1FB4A8E}" type="sibTrans" cxnId="{EAFCAF52-6752-4E7C-BA6E-0428AB84650D}">
      <dgm:prSet/>
      <dgm:spPr/>
      <dgm:t>
        <a:bodyPr/>
        <a:lstStyle/>
        <a:p>
          <a:endParaRPr lang="en-US"/>
        </a:p>
      </dgm:t>
    </dgm:pt>
    <dgm:pt modelId="{5470EE30-52E3-471C-991F-469B55F0EFE3}">
      <dgm:prSet phldrT="[文本]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/>
            <a:t>荣誉</a:t>
          </a:r>
          <a:endParaRPr lang="en-US" dirty="0"/>
        </a:p>
      </dgm:t>
    </dgm:pt>
    <dgm:pt modelId="{F9D4EB78-F319-43DA-9288-50394B132944}" type="parTrans" cxnId="{AD96AFC5-A212-4CBA-9544-C19994633FDE}">
      <dgm:prSet/>
      <dgm:spPr/>
      <dgm:t>
        <a:bodyPr/>
        <a:lstStyle/>
        <a:p>
          <a:endParaRPr lang="en-US"/>
        </a:p>
      </dgm:t>
    </dgm:pt>
    <dgm:pt modelId="{D67B10A8-EF49-405E-BF95-941C925196A4}" type="sibTrans" cxnId="{AD96AFC5-A212-4CBA-9544-C19994633FDE}">
      <dgm:prSet/>
      <dgm:spPr/>
      <dgm:t>
        <a:bodyPr/>
        <a:lstStyle/>
        <a:p>
          <a:endParaRPr lang="en-US"/>
        </a:p>
      </dgm:t>
    </dgm:pt>
    <dgm:pt modelId="{ADA37A2C-671C-47FF-9043-10C3331BC6F9}" type="pres">
      <dgm:prSet presAssocID="{FAECA934-5354-4252-8FC9-0E40CE4F1F4A}" presName="cycle" presStyleCnt="0">
        <dgm:presLayoutVars>
          <dgm:dir/>
          <dgm:resizeHandles val="exact"/>
        </dgm:presLayoutVars>
      </dgm:prSet>
      <dgm:spPr/>
    </dgm:pt>
    <dgm:pt modelId="{5397F950-6B09-43C8-B6B0-301BA69B171B}" type="pres">
      <dgm:prSet presAssocID="{30704BA2-7125-4538-9F7A-5B427BD53DA1}" presName="node" presStyleLbl="node1" presStyleIdx="0" presStyleCnt="5">
        <dgm:presLayoutVars>
          <dgm:bulletEnabled val="1"/>
        </dgm:presLayoutVars>
      </dgm:prSet>
      <dgm:spPr/>
    </dgm:pt>
    <dgm:pt modelId="{6DC767A4-3DEE-499E-BA3B-6DA6A615DC51}" type="pres">
      <dgm:prSet presAssocID="{C65CA370-A766-4786-9D98-232403DB7C37}" presName="sibTrans" presStyleLbl="sibTrans2D1" presStyleIdx="0" presStyleCnt="5"/>
      <dgm:spPr/>
    </dgm:pt>
    <dgm:pt modelId="{5FC1A58E-1466-4C03-8AA3-192BEFBF4CED}" type="pres">
      <dgm:prSet presAssocID="{C65CA370-A766-4786-9D98-232403DB7C37}" presName="connectorText" presStyleLbl="sibTrans2D1" presStyleIdx="0" presStyleCnt="5"/>
      <dgm:spPr/>
    </dgm:pt>
    <dgm:pt modelId="{B3CC1416-8C2B-4639-A2DE-B7F854A51FA8}" type="pres">
      <dgm:prSet presAssocID="{94567C31-7695-4E2F-A4A9-8A6CB3270EBA}" presName="node" presStyleLbl="node1" presStyleIdx="1" presStyleCnt="5">
        <dgm:presLayoutVars>
          <dgm:bulletEnabled val="1"/>
        </dgm:presLayoutVars>
      </dgm:prSet>
      <dgm:spPr/>
    </dgm:pt>
    <dgm:pt modelId="{1C5FE84F-8509-4363-A0D2-EB7890861CD0}" type="pres">
      <dgm:prSet presAssocID="{A1D45AC9-8F0E-4B19-95BA-2A91785AE0BC}" presName="sibTrans" presStyleLbl="sibTrans2D1" presStyleIdx="1" presStyleCnt="5"/>
      <dgm:spPr/>
    </dgm:pt>
    <dgm:pt modelId="{C2890FE7-4896-422C-9A7B-0AC8A71C977D}" type="pres">
      <dgm:prSet presAssocID="{A1D45AC9-8F0E-4B19-95BA-2A91785AE0BC}" presName="connectorText" presStyleLbl="sibTrans2D1" presStyleIdx="1" presStyleCnt="5"/>
      <dgm:spPr/>
    </dgm:pt>
    <dgm:pt modelId="{4AA91784-6780-4AC2-915B-F3DF471888EE}" type="pres">
      <dgm:prSet presAssocID="{5F29B472-9D26-44CD-BA37-9BB6DFF1DE88}" presName="node" presStyleLbl="node1" presStyleIdx="2" presStyleCnt="5">
        <dgm:presLayoutVars>
          <dgm:bulletEnabled val="1"/>
        </dgm:presLayoutVars>
      </dgm:prSet>
      <dgm:spPr/>
    </dgm:pt>
    <dgm:pt modelId="{9178B973-D6B4-4A9D-8FAF-E3E74ABB9E01}" type="pres">
      <dgm:prSet presAssocID="{CD479222-76C2-49BF-BB00-79352A730986}" presName="sibTrans" presStyleLbl="sibTrans2D1" presStyleIdx="2" presStyleCnt="5"/>
      <dgm:spPr/>
    </dgm:pt>
    <dgm:pt modelId="{804BDE6D-A058-408F-8848-738A51AA0739}" type="pres">
      <dgm:prSet presAssocID="{CD479222-76C2-49BF-BB00-79352A730986}" presName="connectorText" presStyleLbl="sibTrans2D1" presStyleIdx="2" presStyleCnt="5"/>
      <dgm:spPr/>
    </dgm:pt>
    <dgm:pt modelId="{0003BF32-0EC5-4771-8FB3-84C9EEF586AC}" type="pres">
      <dgm:prSet presAssocID="{F03A9388-37E3-419D-B44D-65ACD9B6D106}" presName="node" presStyleLbl="node1" presStyleIdx="3" presStyleCnt="5">
        <dgm:presLayoutVars>
          <dgm:bulletEnabled val="1"/>
        </dgm:presLayoutVars>
      </dgm:prSet>
      <dgm:spPr/>
    </dgm:pt>
    <dgm:pt modelId="{92C59803-832E-4D70-85FB-F56B08FC9199}" type="pres">
      <dgm:prSet presAssocID="{56C8019A-EEB5-4959-AD7C-DF2FB1FB4A8E}" presName="sibTrans" presStyleLbl="sibTrans2D1" presStyleIdx="3" presStyleCnt="5"/>
      <dgm:spPr/>
    </dgm:pt>
    <dgm:pt modelId="{D0D4E5F9-AD4D-40D3-8779-CB3F0F93E20D}" type="pres">
      <dgm:prSet presAssocID="{56C8019A-EEB5-4959-AD7C-DF2FB1FB4A8E}" presName="connectorText" presStyleLbl="sibTrans2D1" presStyleIdx="3" presStyleCnt="5"/>
      <dgm:spPr/>
    </dgm:pt>
    <dgm:pt modelId="{F1DA3004-0B83-45AB-954B-D99BBC23E8C1}" type="pres">
      <dgm:prSet presAssocID="{5470EE30-52E3-471C-991F-469B55F0EFE3}" presName="node" presStyleLbl="node1" presStyleIdx="4" presStyleCnt="5">
        <dgm:presLayoutVars>
          <dgm:bulletEnabled val="1"/>
        </dgm:presLayoutVars>
      </dgm:prSet>
      <dgm:spPr/>
    </dgm:pt>
    <dgm:pt modelId="{D0223C07-6B33-4A6E-98CB-BB5272932277}" type="pres">
      <dgm:prSet presAssocID="{D67B10A8-EF49-405E-BF95-941C925196A4}" presName="sibTrans" presStyleLbl="sibTrans2D1" presStyleIdx="4" presStyleCnt="5"/>
      <dgm:spPr/>
    </dgm:pt>
    <dgm:pt modelId="{CD900670-C10A-405D-AD4D-5F3FFD1B5B8A}" type="pres">
      <dgm:prSet presAssocID="{D67B10A8-EF49-405E-BF95-941C925196A4}" presName="connectorText" presStyleLbl="sibTrans2D1" presStyleIdx="4" presStyleCnt="5"/>
      <dgm:spPr/>
    </dgm:pt>
  </dgm:ptLst>
  <dgm:cxnLst>
    <dgm:cxn modelId="{2717BB25-18F2-42FF-96A9-D9AF137BE8CD}" type="presOf" srcId="{CD479222-76C2-49BF-BB00-79352A730986}" destId="{9178B973-D6B4-4A9D-8FAF-E3E74ABB9E01}" srcOrd="0" destOrd="0" presId="urn:microsoft.com/office/officeart/2005/8/layout/cycle2"/>
    <dgm:cxn modelId="{E1E71C2B-75C2-4A4F-96E3-65F7874BD9C9}" type="presOf" srcId="{5F29B472-9D26-44CD-BA37-9BB6DFF1DE88}" destId="{4AA91784-6780-4AC2-915B-F3DF471888EE}" srcOrd="0" destOrd="0" presId="urn:microsoft.com/office/officeart/2005/8/layout/cycle2"/>
    <dgm:cxn modelId="{BC80EC2D-97D4-4B25-ADAE-3402E9E1A514}" type="presOf" srcId="{30704BA2-7125-4538-9F7A-5B427BD53DA1}" destId="{5397F950-6B09-43C8-B6B0-301BA69B171B}" srcOrd="0" destOrd="0" presId="urn:microsoft.com/office/officeart/2005/8/layout/cycle2"/>
    <dgm:cxn modelId="{053BCF37-7678-424C-94EB-1CB34103068E}" type="presOf" srcId="{56C8019A-EEB5-4959-AD7C-DF2FB1FB4A8E}" destId="{92C59803-832E-4D70-85FB-F56B08FC9199}" srcOrd="0" destOrd="0" presId="urn:microsoft.com/office/officeart/2005/8/layout/cycle2"/>
    <dgm:cxn modelId="{EC8DAF5E-A56E-49AE-A919-7101018AFD75}" type="presOf" srcId="{A1D45AC9-8F0E-4B19-95BA-2A91785AE0BC}" destId="{1C5FE84F-8509-4363-A0D2-EB7890861CD0}" srcOrd="0" destOrd="0" presId="urn:microsoft.com/office/officeart/2005/8/layout/cycle2"/>
    <dgm:cxn modelId="{53B32064-5127-47A3-AB8D-376FEB633818}" type="presOf" srcId="{94567C31-7695-4E2F-A4A9-8A6CB3270EBA}" destId="{B3CC1416-8C2B-4639-A2DE-B7F854A51FA8}" srcOrd="0" destOrd="0" presId="urn:microsoft.com/office/officeart/2005/8/layout/cycle2"/>
    <dgm:cxn modelId="{2B2DC34B-780E-49F5-84F1-64F6647F0012}" type="presOf" srcId="{FAECA934-5354-4252-8FC9-0E40CE4F1F4A}" destId="{ADA37A2C-671C-47FF-9043-10C3331BC6F9}" srcOrd="0" destOrd="0" presId="urn:microsoft.com/office/officeart/2005/8/layout/cycle2"/>
    <dgm:cxn modelId="{EAFCAF52-6752-4E7C-BA6E-0428AB84650D}" srcId="{FAECA934-5354-4252-8FC9-0E40CE4F1F4A}" destId="{F03A9388-37E3-419D-B44D-65ACD9B6D106}" srcOrd="3" destOrd="0" parTransId="{ADFC6162-8901-42FE-B250-3E551EA2EC79}" sibTransId="{56C8019A-EEB5-4959-AD7C-DF2FB1FB4A8E}"/>
    <dgm:cxn modelId="{3D960D8C-0391-4ACE-963F-955ECED076C9}" srcId="{FAECA934-5354-4252-8FC9-0E40CE4F1F4A}" destId="{5F29B472-9D26-44CD-BA37-9BB6DFF1DE88}" srcOrd="2" destOrd="0" parTransId="{ADC0AC3B-0C25-411C-B457-80190D8ABD11}" sibTransId="{CD479222-76C2-49BF-BB00-79352A730986}"/>
    <dgm:cxn modelId="{201DF08F-FFFD-4CF6-B929-E667DBF7A306}" type="presOf" srcId="{56C8019A-EEB5-4959-AD7C-DF2FB1FB4A8E}" destId="{D0D4E5F9-AD4D-40D3-8779-CB3F0F93E20D}" srcOrd="1" destOrd="0" presId="urn:microsoft.com/office/officeart/2005/8/layout/cycle2"/>
    <dgm:cxn modelId="{04ED6897-E1C2-48A0-8F6B-AA860A00932A}" type="presOf" srcId="{CD479222-76C2-49BF-BB00-79352A730986}" destId="{804BDE6D-A058-408F-8848-738A51AA0739}" srcOrd="1" destOrd="0" presId="urn:microsoft.com/office/officeart/2005/8/layout/cycle2"/>
    <dgm:cxn modelId="{6FC328A2-B1A5-47D0-B37F-52B3C7310B3F}" type="presOf" srcId="{C65CA370-A766-4786-9D98-232403DB7C37}" destId="{5FC1A58E-1466-4C03-8AA3-192BEFBF4CED}" srcOrd="1" destOrd="0" presId="urn:microsoft.com/office/officeart/2005/8/layout/cycle2"/>
    <dgm:cxn modelId="{F91E49B0-E406-4163-BDC7-4F3B97CC225C}" type="presOf" srcId="{F03A9388-37E3-419D-B44D-65ACD9B6D106}" destId="{0003BF32-0EC5-4771-8FB3-84C9EEF586AC}" srcOrd="0" destOrd="0" presId="urn:microsoft.com/office/officeart/2005/8/layout/cycle2"/>
    <dgm:cxn modelId="{AD96AFC5-A212-4CBA-9544-C19994633FDE}" srcId="{FAECA934-5354-4252-8FC9-0E40CE4F1F4A}" destId="{5470EE30-52E3-471C-991F-469B55F0EFE3}" srcOrd="4" destOrd="0" parTransId="{F9D4EB78-F319-43DA-9288-50394B132944}" sibTransId="{D67B10A8-EF49-405E-BF95-941C925196A4}"/>
    <dgm:cxn modelId="{161828D7-2148-437F-98A7-0C2521A5B79B}" type="presOf" srcId="{D67B10A8-EF49-405E-BF95-941C925196A4}" destId="{D0223C07-6B33-4A6E-98CB-BB5272932277}" srcOrd="0" destOrd="0" presId="urn:microsoft.com/office/officeart/2005/8/layout/cycle2"/>
    <dgm:cxn modelId="{E841D9DA-49BC-489B-9E83-89A1C793658C}" type="presOf" srcId="{A1D45AC9-8F0E-4B19-95BA-2A91785AE0BC}" destId="{C2890FE7-4896-422C-9A7B-0AC8A71C977D}" srcOrd="1" destOrd="0" presId="urn:microsoft.com/office/officeart/2005/8/layout/cycle2"/>
    <dgm:cxn modelId="{188DE0E1-DC93-4A45-9A8F-E4EF3A6A3DCC}" type="presOf" srcId="{C65CA370-A766-4786-9D98-232403DB7C37}" destId="{6DC767A4-3DEE-499E-BA3B-6DA6A615DC51}" srcOrd="0" destOrd="0" presId="urn:microsoft.com/office/officeart/2005/8/layout/cycle2"/>
    <dgm:cxn modelId="{A20279EA-8379-4225-BA07-D8D1FE1C62E0}" srcId="{FAECA934-5354-4252-8FC9-0E40CE4F1F4A}" destId="{94567C31-7695-4E2F-A4A9-8A6CB3270EBA}" srcOrd="1" destOrd="0" parTransId="{4CD4D0E8-4E84-402D-9AB3-15844B3E96C6}" sibTransId="{A1D45AC9-8F0E-4B19-95BA-2A91785AE0BC}"/>
    <dgm:cxn modelId="{32C8A3EF-F663-4CCF-98A3-636AF233F36F}" type="presOf" srcId="{5470EE30-52E3-471C-991F-469B55F0EFE3}" destId="{F1DA3004-0B83-45AB-954B-D99BBC23E8C1}" srcOrd="0" destOrd="0" presId="urn:microsoft.com/office/officeart/2005/8/layout/cycle2"/>
    <dgm:cxn modelId="{1DB5E0F3-36CE-415E-B701-0B614E9724ED}" srcId="{FAECA934-5354-4252-8FC9-0E40CE4F1F4A}" destId="{30704BA2-7125-4538-9F7A-5B427BD53DA1}" srcOrd="0" destOrd="0" parTransId="{0C499CA4-25B8-426C-8FB2-E777C3C5A1A9}" sibTransId="{C65CA370-A766-4786-9D98-232403DB7C37}"/>
    <dgm:cxn modelId="{4802F9FF-158B-499C-8844-59BEF8A7F7A1}" type="presOf" srcId="{D67B10A8-EF49-405E-BF95-941C925196A4}" destId="{CD900670-C10A-405D-AD4D-5F3FFD1B5B8A}" srcOrd="1" destOrd="0" presId="urn:microsoft.com/office/officeart/2005/8/layout/cycle2"/>
    <dgm:cxn modelId="{EC2C8123-5DA9-46DA-8171-556408295C6E}" type="presParOf" srcId="{ADA37A2C-671C-47FF-9043-10C3331BC6F9}" destId="{5397F950-6B09-43C8-B6B0-301BA69B171B}" srcOrd="0" destOrd="0" presId="urn:microsoft.com/office/officeart/2005/8/layout/cycle2"/>
    <dgm:cxn modelId="{FA0FEB6B-DC18-4A49-8330-CB06878D77FF}" type="presParOf" srcId="{ADA37A2C-671C-47FF-9043-10C3331BC6F9}" destId="{6DC767A4-3DEE-499E-BA3B-6DA6A615DC51}" srcOrd="1" destOrd="0" presId="urn:microsoft.com/office/officeart/2005/8/layout/cycle2"/>
    <dgm:cxn modelId="{39E54928-1151-4DA2-B6BB-2ED535E68AD7}" type="presParOf" srcId="{6DC767A4-3DEE-499E-BA3B-6DA6A615DC51}" destId="{5FC1A58E-1466-4C03-8AA3-192BEFBF4CED}" srcOrd="0" destOrd="0" presId="urn:microsoft.com/office/officeart/2005/8/layout/cycle2"/>
    <dgm:cxn modelId="{328F3F92-FA68-4DF3-96EB-C9F03A89C4C2}" type="presParOf" srcId="{ADA37A2C-671C-47FF-9043-10C3331BC6F9}" destId="{B3CC1416-8C2B-4639-A2DE-B7F854A51FA8}" srcOrd="2" destOrd="0" presId="urn:microsoft.com/office/officeart/2005/8/layout/cycle2"/>
    <dgm:cxn modelId="{A2595560-9043-4D4A-8824-00F1BCD3A644}" type="presParOf" srcId="{ADA37A2C-671C-47FF-9043-10C3331BC6F9}" destId="{1C5FE84F-8509-4363-A0D2-EB7890861CD0}" srcOrd="3" destOrd="0" presId="urn:microsoft.com/office/officeart/2005/8/layout/cycle2"/>
    <dgm:cxn modelId="{B583B625-A8BC-486A-9A2D-DB06C445D90C}" type="presParOf" srcId="{1C5FE84F-8509-4363-A0D2-EB7890861CD0}" destId="{C2890FE7-4896-422C-9A7B-0AC8A71C977D}" srcOrd="0" destOrd="0" presId="urn:microsoft.com/office/officeart/2005/8/layout/cycle2"/>
    <dgm:cxn modelId="{B184AA99-2DCE-43AB-BD98-C28C508BB5FB}" type="presParOf" srcId="{ADA37A2C-671C-47FF-9043-10C3331BC6F9}" destId="{4AA91784-6780-4AC2-915B-F3DF471888EE}" srcOrd="4" destOrd="0" presId="urn:microsoft.com/office/officeart/2005/8/layout/cycle2"/>
    <dgm:cxn modelId="{BDBB7C37-40C6-4961-847F-1D474F342D96}" type="presParOf" srcId="{ADA37A2C-671C-47FF-9043-10C3331BC6F9}" destId="{9178B973-D6B4-4A9D-8FAF-E3E74ABB9E01}" srcOrd="5" destOrd="0" presId="urn:microsoft.com/office/officeart/2005/8/layout/cycle2"/>
    <dgm:cxn modelId="{61AE63BC-9353-4C71-AC52-B7D6C8A33871}" type="presParOf" srcId="{9178B973-D6B4-4A9D-8FAF-E3E74ABB9E01}" destId="{804BDE6D-A058-408F-8848-738A51AA0739}" srcOrd="0" destOrd="0" presId="urn:microsoft.com/office/officeart/2005/8/layout/cycle2"/>
    <dgm:cxn modelId="{466A4F02-2317-4119-98A7-F37EBF3179FA}" type="presParOf" srcId="{ADA37A2C-671C-47FF-9043-10C3331BC6F9}" destId="{0003BF32-0EC5-4771-8FB3-84C9EEF586AC}" srcOrd="6" destOrd="0" presId="urn:microsoft.com/office/officeart/2005/8/layout/cycle2"/>
    <dgm:cxn modelId="{34F8B36A-0FE1-4BCF-95CA-3553F9D0873E}" type="presParOf" srcId="{ADA37A2C-671C-47FF-9043-10C3331BC6F9}" destId="{92C59803-832E-4D70-85FB-F56B08FC9199}" srcOrd="7" destOrd="0" presId="urn:microsoft.com/office/officeart/2005/8/layout/cycle2"/>
    <dgm:cxn modelId="{C4D72871-2948-4ACB-9496-E3BB3B762AFD}" type="presParOf" srcId="{92C59803-832E-4D70-85FB-F56B08FC9199}" destId="{D0D4E5F9-AD4D-40D3-8779-CB3F0F93E20D}" srcOrd="0" destOrd="0" presId="urn:microsoft.com/office/officeart/2005/8/layout/cycle2"/>
    <dgm:cxn modelId="{1F517860-2CB3-4B26-9393-FD30BB541E8C}" type="presParOf" srcId="{ADA37A2C-671C-47FF-9043-10C3331BC6F9}" destId="{F1DA3004-0B83-45AB-954B-D99BBC23E8C1}" srcOrd="8" destOrd="0" presId="urn:microsoft.com/office/officeart/2005/8/layout/cycle2"/>
    <dgm:cxn modelId="{B730A6FE-648E-4188-B8A0-9693D14FF571}" type="presParOf" srcId="{ADA37A2C-671C-47FF-9043-10C3331BC6F9}" destId="{D0223C07-6B33-4A6E-98CB-BB5272932277}" srcOrd="9" destOrd="0" presId="urn:microsoft.com/office/officeart/2005/8/layout/cycle2"/>
    <dgm:cxn modelId="{97E80003-CF77-405B-849B-181FDECBE568}" type="presParOf" srcId="{D0223C07-6B33-4A6E-98CB-BB5272932277}" destId="{CD900670-C10A-405D-AD4D-5F3FFD1B5B8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7F950-6B09-43C8-B6B0-301BA69B171B}">
      <dsp:nvSpPr>
        <dsp:cNvPr id="0" name=""/>
        <dsp:cNvSpPr/>
      </dsp:nvSpPr>
      <dsp:spPr>
        <a:xfrm>
          <a:off x="2180984" y="992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2014</a:t>
          </a:r>
          <a:endParaRPr lang="en-US" sz="1500" kern="1200" dirty="0"/>
        </a:p>
      </dsp:txBody>
      <dsp:txXfrm>
        <a:off x="2351250" y="171258"/>
        <a:ext cx="822119" cy="822119"/>
      </dsp:txXfrm>
    </dsp:sp>
    <dsp:sp modelId="{6DC767A4-3DEE-499E-BA3B-6DA6A615DC51}">
      <dsp:nvSpPr>
        <dsp:cNvPr id="0" name=""/>
        <dsp:cNvSpPr/>
      </dsp:nvSpPr>
      <dsp:spPr>
        <a:xfrm rot="2160000">
          <a:off x="3306987" y="894274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315853" y="945467"/>
        <a:ext cx="216630" cy="235437"/>
      </dsp:txXfrm>
    </dsp:sp>
    <dsp:sp modelId="{B3CC1416-8C2B-4639-A2DE-B7F854A51FA8}">
      <dsp:nvSpPr>
        <dsp:cNvPr id="0" name=""/>
        <dsp:cNvSpPr/>
      </dsp:nvSpPr>
      <dsp:spPr>
        <a:xfrm>
          <a:off x="3593981" y="1027595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30+</a:t>
          </a:r>
          <a:r>
            <a:rPr lang="zh-CN" altLang="en-US" sz="1500" kern="1200" dirty="0"/>
            <a:t>专利</a:t>
          </a:r>
          <a:endParaRPr lang="en-US" sz="1500" kern="1200" dirty="0"/>
        </a:p>
      </dsp:txBody>
      <dsp:txXfrm>
        <a:off x="3764247" y="1197861"/>
        <a:ext cx="822119" cy="822119"/>
      </dsp:txXfrm>
    </dsp:sp>
    <dsp:sp modelId="{1C5FE84F-8509-4363-A0D2-EB7890861CD0}">
      <dsp:nvSpPr>
        <dsp:cNvPr id="0" name=""/>
        <dsp:cNvSpPr/>
      </dsp:nvSpPr>
      <dsp:spPr>
        <a:xfrm rot="6480000">
          <a:off x="3753419" y="2234933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814185" y="2269263"/>
        <a:ext cx="216630" cy="235437"/>
      </dsp:txXfrm>
    </dsp:sp>
    <dsp:sp modelId="{4AA91784-6780-4AC2-915B-F3DF471888EE}">
      <dsp:nvSpPr>
        <dsp:cNvPr id="0" name=""/>
        <dsp:cNvSpPr/>
      </dsp:nvSpPr>
      <dsp:spPr>
        <a:xfrm>
          <a:off x="3054264" y="2688674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</a:t>
          </a:r>
          <a:r>
            <a:rPr lang="zh-CN" altLang="en-US" sz="1500" kern="1200" dirty="0"/>
            <a:t>个产品体系</a:t>
          </a:r>
          <a:endParaRPr lang="en-US" sz="1500" kern="1200" dirty="0"/>
        </a:p>
      </dsp:txBody>
      <dsp:txXfrm>
        <a:off x="3224530" y="2858940"/>
        <a:ext cx="822119" cy="822119"/>
      </dsp:txXfrm>
    </dsp:sp>
    <dsp:sp modelId="{9178B973-D6B4-4A9D-8FAF-E3E74ABB9E01}">
      <dsp:nvSpPr>
        <dsp:cNvPr id="0" name=""/>
        <dsp:cNvSpPr/>
      </dsp:nvSpPr>
      <dsp:spPr>
        <a:xfrm rot="10800000">
          <a:off x="2616332" y="3073802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709174" y="3152281"/>
        <a:ext cx="216630" cy="235437"/>
      </dsp:txXfrm>
    </dsp:sp>
    <dsp:sp modelId="{0003BF32-0EC5-4771-8FB3-84C9EEF586AC}">
      <dsp:nvSpPr>
        <dsp:cNvPr id="0" name=""/>
        <dsp:cNvSpPr/>
      </dsp:nvSpPr>
      <dsp:spPr>
        <a:xfrm>
          <a:off x="1307703" y="2688674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众多行业</a:t>
          </a:r>
          <a:r>
            <a:rPr lang="zh-CN" altLang="en-US" sz="1500" b="1" kern="1200" dirty="0"/>
            <a:t>大型</a:t>
          </a:r>
          <a:r>
            <a:rPr lang="zh-CN" altLang="en-US" sz="1500" kern="1200" dirty="0"/>
            <a:t>合作伙伴</a:t>
          </a:r>
          <a:endParaRPr lang="en-US" sz="1500" kern="1200" dirty="0"/>
        </a:p>
      </dsp:txBody>
      <dsp:txXfrm>
        <a:off x="1477969" y="2858940"/>
        <a:ext cx="822119" cy="822119"/>
      </dsp:txXfrm>
    </dsp:sp>
    <dsp:sp modelId="{92C59803-832E-4D70-85FB-F56B08FC9199}">
      <dsp:nvSpPr>
        <dsp:cNvPr id="0" name=""/>
        <dsp:cNvSpPr/>
      </dsp:nvSpPr>
      <dsp:spPr>
        <a:xfrm rot="15120000">
          <a:off x="1467141" y="2251593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527907" y="2374221"/>
        <a:ext cx="216630" cy="235437"/>
      </dsp:txXfrm>
    </dsp:sp>
    <dsp:sp modelId="{F1DA3004-0B83-45AB-954B-D99BBC23E8C1}">
      <dsp:nvSpPr>
        <dsp:cNvPr id="0" name=""/>
        <dsp:cNvSpPr/>
      </dsp:nvSpPr>
      <dsp:spPr>
        <a:xfrm>
          <a:off x="767986" y="1027595"/>
          <a:ext cx="1162651" cy="116265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荣誉</a:t>
          </a:r>
          <a:endParaRPr lang="en-US" sz="1500" kern="1200" dirty="0"/>
        </a:p>
      </dsp:txBody>
      <dsp:txXfrm>
        <a:off x="938252" y="1197861"/>
        <a:ext cx="822119" cy="822119"/>
      </dsp:txXfrm>
    </dsp:sp>
    <dsp:sp modelId="{D0223C07-6B33-4A6E-98CB-BB5272932277}">
      <dsp:nvSpPr>
        <dsp:cNvPr id="0" name=""/>
        <dsp:cNvSpPr/>
      </dsp:nvSpPr>
      <dsp:spPr>
        <a:xfrm rot="19440000">
          <a:off x="1893989" y="904570"/>
          <a:ext cx="309472" cy="3923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902855" y="1010335"/>
        <a:ext cx="216630" cy="235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7C968FD-5B8D-43BA-8365-623217CEAF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1C4CEB-C2F6-4723-A1DF-BE4CFE6E72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B3F05-2559-42DA-B412-D71EEAFCF65E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8F497A-63AD-4983-96BE-1AFB9D0816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E5E5C5-E5D8-486A-A6F8-EA842FD73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44A63-B730-4B23-9897-8C3FFECC3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74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5E997-9582-458A-9E5C-DCBF524ED3EA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DF1D0-5195-4E2D-B6D0-723B92712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7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8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6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9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84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DF1D0-5195-4E2D-B6D0-723B927120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5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3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2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32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48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1728-A288-EB4A-AFB6-90D3B5AC8EEE}" type="datetime1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Fujian ECloud Information Technolony Co.,Ltd.
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427B-D656-1240-8E00-13069D88E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1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A91C25-2E5E-4C08-91CE-41196A68ED1C}"/>
              </a:ext>
            </a:extLst>
          </p:cNvPr>
          <p:cNvSpPr/>
          <p:nvPr userDrawn="1"/>
        </p:nvSpPr>
        <p:spPr>
          <a:xfrm>
            <a:off x="0" y="6271708"/>
            <a:ext cx="12192000" cy="586292"/>
          </a:xfrm>
          <a:prstGeom prst="rect">
            <a:avLst/>
          </a:prstGeom>
          <a:gradFill flip="none" rotWithShape="1"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8BC79E-306E-46BD-BE47-BBC378BDC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" y="6265814"/>
            <a:ext cx="939338" cy="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4F0B690-EACD-49CF-BCBA-1E05A8202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8BC79E-306E-46BD-BE47-BBC378BDC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" y="6240414"/>
            <a:ext cx="939338" cy="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6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067050" y="0"/>
            <a:ext cx="91249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4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3067050" y="0"/>
              <a:ext cx="91249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手动输入 11"/>
            <p:cNvSpPr/>
            <p:nvPr/>
          </p:nvSpPr>
          <p:spPr>
            <a:xfrm>
              <a:off x="0" y="0"/>
              <a:ext cx="3067050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手动输入 12"/>
          <p:cNvSpPr/>
          <p:nvPr userDrawn="1"/>
        </p:nvSpPr>
        <p:spPr>
          <a:xfrm rot="5400000" flipH="1">
            <a:off x="-361950" y="1047750"/>
            <a:ext cx="6858000" cy="476250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手动输入 13"/>
          <p:cNvSpPr/>
          <p:nvPr userDrawn="1"/>
        </p:nvSpPr>
        <p:spPr>
          <a:xfrm rot="5400000" flipH="1">
            <a:off x="-1047750" y="1047750"/>
            <a:ext cx="6858000" cy="476250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手动输入 14"/>
          <p:cNvSpPr/>
          <p:nvPr userDrawn="1"/>
        </p:nvSpPr>
        <p:spPr>
          <a:xfrm rot="5400000" flipH="1">
            <a:off x="-1333500" y="1047750"/>
            <a:ext cx="6858000" cy="47625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8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0" y="-1"/>
            <a:ext cx="12192000" cy="685800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63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7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22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47D9-FEE4-4881-B706-9575ADABFECF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8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6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8.jpeg"/><Relationship Id="rId10" Type="http://schemas.microsoft.com/office/2007/relationships/diagramDrawing" Target="../diagrams/drawing1.xml"/><Relationship Id="rId4" Type="http://schemas.openxmlformats.org/officeDocument/2006/relationships/image" Target="../media/image57.jpeg"/><Relationship Id="rId9" Type="http://schemas.openxmlformats.org/officeDocument/2006/relationships/diagramColors" Target="../diagrams/colors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B1CBFE6-8190-4234-BF78-5F38DDF29351}"/>
              </a:ext>
            </a:extLst>
          </p:cNvPr>
          <p:cNvSpPr txBox="1"/>
          <p:nvPr/>
        </p:nvSpPr>
        <p:spPr>
          <a:xfrm>
            <a:off x="1450977" y="2083926"/>
            <a:ext cx="2666999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雅鲁科技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02A3B8-E2B4-4D67-B922-945046013572}"/>
              </a:ext>
            </a:extLst>
          </p:cNvPr>
          <p:cNvCxnSpPr/>
          <p:nvPr/>
        </p:nvCxnSpPr>
        <p:spPr>
          <a:xfrm>
            <a:off x="4117976" y="2144327"/>
            <a:ext cx="0" cy="17972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55F804D-C090-4C7B-87AF-2170633CCA01}"/>
              </a:ext>
            </a:extLst>
          </p:cNvPr>
          <p:cNvSpPr txBox="1"/>
          <p:nvPr/>
        </p:nvSpPr>
        <p:spPr>
          <a:xfrm>
            <a:off x="2483316" y="3472059"/>
            <a:ext cx="2009771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Yarlungsoft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4BF15B-3258-4E13-9604-81B526AC4F98}"/>
              </a:ext>
            </a:extLst>
          </p:cNvPr>
          <p:cNvSpPr/>
          <p:nvPr/>
        </p:nvSpPr>
        <p:spPr>
          <a:xfrm>
            <a:off x="4483562" y="2144327"/>
            <a:ext cx="62574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endParaRPr kumimoji="1"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滴云 物联网私有云平台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89D94A-E4B3-40FC-B9D3-CE612D1601DC}"/>
              </a:ext>
            </a:extLst>
          </p:cNvPr>
          <p:cNvSpPr/>
          <p:nvPr/>
        </p:nvSpPr>
        <p:spPr>
          <a:xfrm>
            <a:off x="4483562" y="3550612"/>
            <a:ext cx="1842804" cy="307773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</a:rPr>
              <a:t>PRESENTED</a:t>
            </a:r>
            <a:r>
              <a:rPr kumimoji="1" lang="zh-CN" alt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</a:rPr>
              <a:t>BY</a:t>
            </a:r>
            <a:r>
              <a:rPr kumimoji="1" lang="zh-CN" alt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</a:rPr>
              <a:t>Edward</a:t>
            </a:r>
            <a:endParaRPr kumimoji="1"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5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46F695-34DC-466A-86FC-2D6623F8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8" y="646684"/>
            <a:ext cx="4985366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9A361A-3F97-41A5-9198-03898DAA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38" y="3721857"/>
            <a:ext cx="4985366" cy="2843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01B8DD-5BE0-4902-B2D0-CA7AEFADE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53" y="646684"/>
            <a:ext cx="4985366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ABB76A-B039-4A03-8DCC-67D21C78D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853" y="3716288"/>
            <a:ext cx="4985366" cy="2849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3C71CFD-321E-4BFD-A663-8569803C32C1}"/>
              </a:ext>
            </a:extLst>
          </p:cNvPr>
          <p:cNvSpPr/>
          <p:nvPr/>
        </p:nvSpPr>
        <p:spPr>
          <a:xfrm>
            <a:off x="2536485" y="179931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设备基本信息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DC010A-2285-49E6-899B-9F72649F3905}"/>
              </a:ext>
            </a:extLst>
          </p:cNvPr>
          <p:cNvSpPr/>
          <p:nvPr/>
        </p:nvSpPr>
        <p:spPr>
          <a:xfrm>
            <a:off x="8311900" y="1799309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设备数据趋势图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3399C2-C371-4F1E-BA51-E898A8BC585E}"/>
              </a:ext>
            </a:extLst>
          </p:cNvPr>
          <p:cNvSpPr/>
          <p:nvPr/>
        </p:nvSpPr>
        <p:spPr>
          <a:xfrm>
            <a:off x="2536485" y="4853444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设备数据查询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42872A-9B96-427E-ABF5-2379DB38BDB2}"/>
              </a:ext>
            </a:extLst>
          </p:cNvPr>
          <p:cNvSpPr/>
          <p:nvPr/>
        </p:nvSpPr>
        <p:spPr>
          <a:xfrm>
            <a:off x="8311900" y="4853444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设备心态查询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D5FB10-65D4-449E-A4BF-5A4C5573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11" y="548860"/>
            <a:ext cx="7200000" cy="2544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9D529-B6BF-46B5-88D8-BB1F0762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11" y="3112773"/>
            <a:ext cx="7200000" cy="3640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3F16FD-F2D5-4D00-8AF8-796BE11C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7" y="1474424"/>
            <a:ext cx="4741157" cy="3909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9DE054A-9F14-47DC-91AF-9EC527530F3C}"/>
              </a:ext>
            </a:extLst>
          </p:cNvPr>
          <p:cNvSpPr/>
          <p:nvPr/>
        </p:nvSpPr>
        <p:spPr>
          <a:xfrm>
            <a:off x="1588699" y="314162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用户信息统计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92430D-07FC-49CF-B677-FB933CAB68DF}"/>
              </a:ext>
            </a:extLst>
          </p:cNvPr>
          <p:cNvSpPr/>
          <p:nvPr/>
        </p:nvSpPr>
        <p:spPr>
          <a:xfrm>
            <a:off x="7635475" y="314162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用户数据访问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7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数据展示模板应用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8F8B4E-512B-4FAC-8231-C3C06934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6" y="731519"/>
            <a:ext cx="8017045" cy="4624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C5B9E6-CFBE-4777-AFF7-0690687B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67" y="2175125"/>
            <a:ext cx="8434107" cy="4624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198E33-E8ED-41C5-B2FF-FEE75E99EAA9}"/>
              </a:ext>
            </a:extLst>
          </p:cNvPr>
          <p:cNvSpPr/>
          <p:nvPr/>
        </p:nvSpPr>
        <p:spPr>
          <a:xfrm>
            <a:off x="1623191" y="207047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数据展示模板配置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475FD4-11EA-48B5-9EBF-6BFB837EB457}"/>
              </a:ext>
            </a:extLst>
          </p:cNvPr>
          <p:cNvSpPr/>
          <p:nvPr/>
        </p:nvSpPr>
        <p:spPr>
          <a:xfrm>
            <a:off x="7340035" y="419987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数据展示应用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1DA025-27FB-4850-8A79-ED992421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960" y="1414721"/>
            <a:ext cx="4529039" cy="3945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0BA8E2-C932-4BA1-BCAA-65416D42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721"/>
            <a:ext cx="7646274" cy="3945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DE054A-9F14-47DC-91AF-9EC527530F3C}"/>
              </a:ext>
            </a:extLst>
          </p:cNvPr>
          <p:cNvSpPr/>
          <p:nvPr/>
        </p:nvSpPr>
        <p:spPr>
          <a:xfrm>
            <a:off x="2997356" y="3141626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告警查询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92430D-07FC-49CF-B677-FB933CAB68DF}"/>
              </a:ext>
            </a:extLst>
          </p:cNvPr>
          <p:cNvSpPr/>
          <p:nvPr/>
        </p:nvSpPr>
        <p:spPr>
          <a:xfrm>
            <a:off x="9139923" y="310016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告警详情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46CE41-6301-4236-A973-C2EB6B2F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" y="1092127"/>
            <a:ext cx="7535011" cy="4429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EF991E-FBCB-47A7-B245-7E9F53F0F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65" y="1092127"/>
            <a:ext cx="8024949" cy="4429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235F36-D772-42D0-AE6A-4FA1D27C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723" y="660485"/>
            <a:ext cx="3408559" cy="5422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A560973-6E27-4A5B-A064-8C2E4EE44E31}"/>
              </a:ext>
            </a:extLst>
          </p:cNvPr>
          <p:cNvSpPr/>
          <p:nvPr/>
        </p:nvSpPr>
        <p:spPr>
          <a:xfrm>
            <a:off x="1617067" y="300969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规则引擎列表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DFF018-327E-45B9-905C-72CEE3C1A9F5}"/>
              </a:ext>
            </a:extLst>
          </p:cNvPr>
          <p:cNvSpPr/>
          <p:nvPr/>
        </p:nvSpPr>
        <p:spPr>
          <a:xfrm>
            <a:off x="5834967" y="300969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规则触发条件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F2A17D-8C5D-4CC4-BDF7-4531086822A4}"/>
              </a:ext>
            </a:extLst>
          </p:cNvPr>
          <p:cNvSpPr/>
          <p:nvPr/>
        </p:nvSpPr>
        <p:spPr>
          <a:xfrm>
            <a:off x="10054838" y="3009690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规则添加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6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3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5"/>
            <a:ext cx="462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私有云运维管理功能</a:t>
            </a:r>
          </a:p>
        </p:txBody>
      </p:sp>
    </p:spTree>
    <p:extLst>
      <p:ext uri="{BB962C8B-B14F-4D97-AF65-F5344CB8AC3E}">
        <p14:creationId xmlns:p14="http://schemas.microsoft.com/office/powerpoint/2010/main" val="7667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应用节点管理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43C833-07B2-406B-B82F-D6A3DC91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3" y="597705"/>
            <a:ext cx="5378397" cy="2633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E1DA4A-6087-4338-A9D7-D6FCD2DC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05" y="597705"/>
            <a:ext cx="3489639" cy="4293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F8FB4F-8D10-494A-B94B-4A82C6395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" y="3358454"/>
            <a:ext cx="5378398" cy="3107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A3FBB5-4385-4F7A-9934-44B1EC42A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734" y="5038756"/>
            <a:ext cx="6324982" cy="1427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621C81-925A-4AA2-9C6E-62BD9956CC39}"/>
              </a:ext>
            </a:extLst>
          </p:cNvPr>
          <p:cNvSpPr/>
          <p:nvPr/>
        </p:nvSpPr>
        <p:spPr>
          <a:xfrm>
            <a:off x="1952845" y="1627297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节点列表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7EF053-1A65-48D7-A180-0069CF5AE33D}"/>
              </a:ext>
            </a:extLst>
          </p:cNvPr>
          <p:cNvSpPr/>
          <p:nvPr/>
        </p:nvSpPr>
        <p:spPr>
          <a:xfrm>
            <a:off x="1952845" y="460340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节点消息队列配置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95C34F-6836-4B14-9AEE-C37028194A13}"/>
              </a:ext>
            </a:extLst>
          </p:cNvPr>
          <p:cNvSpPr/>
          <p:nvPr/>
        </p:nvSpPr>
        <p:spPr>
          <a:xfrm>
            <a:off x="8122588" y="2456868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节点基本信息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F22ACD-EA2F-41D1-A171-8B2059A92044}"/>
              </a:ext>
            </a:extLst>
          </p:cNvPr>
          <p:cNvSpPr/>
          <p:nvPr/>
        </p:nvSpPr>
        <p:spPr>
          <a:xfrm>
            <a:off x="8123147" y="5465061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节点用户列表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4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系统字典配置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48914-7D0D-4FA6-A2A1-792E419E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07829"/>
            <a:ext cx="9000000" cy="52423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2C44989-F79C-4B39-B283-E4FD871F56B4}"/>
              </a:ext>
            </a:extLst>
          </p:cNvPr>
          <p:cNvSpPr/>
          <p:nvPr/>
        </p:nvSpPr>
        <p:spPr>
          <a:xfrm>
            <a:off x="5274364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平台字典管理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5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设备属性编码配置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6CFA32-B59A-4948-8C12-8B232972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88053"/>
            <a:ext cx="9000000" cy="4881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E7D537-6EED-4390-A160-158EB5D5C949}"/>
              </a:ext>
            </a:extLst>
          </p:cNvPr>
          <p:cNvSpPr/>
          <p:nvPr/>
        </p:nvSpPr>
        <p:spPr>
          <a:xfrm>
            <a:off x="5274364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平台设备属性编码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-MQ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消息队列配置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F5CB09-A3AE-4996-BD3A-1F7B40EA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228103"/>
            <a:ext cx="9000000" cy="4401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795CEE-D5DB-4CEE-9E49-943C940BFF02}"/>
              </a:ext>
            </a:extLst>
          </p:cNvPr>
          <p:cNvSpPr/>
          <p:nvPr/>
        </p:nvSpPr>
        <p:spPr>
          <a:xfrm>
            <a:off x="5274364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消息队列配置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6"/>
            <a:ext cx="485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物联网云平台行业背景</a:t>
            </a:r>
          </a:p>
        </p:txBody>
      </p:sp>
    </p:spTree>
    <p:extLst>
      <p:ext uri="{BB962C8B-B14F-4D97-AF65-F5344CB8AC3E}">
        <p14:creationId xmlns:p14="http://schemas.microsoft.com/office/powerpoint/2010/main" val="282257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05DA94-4B28-4408-9CC4-11592D28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15122"/>
            <a:ext cx="9000000" cy="5027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692C8F-D5D1-47F3-8230-959142446930}"/>
              </a:ext>
            </a:extLst>
          </p:cNvPr>
          <p:cNvSpPr/>
          <p:nvPr/>
        </p:nvSpPr>
        <p:spPr>
          <a:xfrm>
            <a:off x="5274364" y="3141625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平台数据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52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4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5"/>
            <a:ext cx="343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案例介绍</a:t>
            </a:r>
          </a:p>
        </p:txBody>
      </p:sp>
    </p:spTree>
    <p:extLst>
      <p:ext uri="{BB962C8B-B14F-4D97-AF65-F5344CB8AC3E}">
        <p14:creationId xmlns:p14="http://schemas.microsoft.com/office/powerpoint/2010/main" val="29281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57E869-1CC5-4BC0-9B12-9BB83722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7726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案例一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省物联网云平台租户平台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18C155-7802-40CD-85CD-AA0EEA58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5"/>
            <a:ext cx="12192000" cy="678542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案例一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省物联网云平台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CEA5F4-943D-447F-9F6B-98165293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166"/>
            <a:ext cx="12192000" cy="62316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D2D4E0-69F8-45C3-8B08-37A45F1E20DA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>
              <a:alpha val="40000"/>
            </a:srgbClr>
          </a:solidFill>
          <a:ln w="174625" cmpd="thinThick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案例二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FFFFFF"/>
                </a:solidFill>
              </a:rPr>
              <a:t>正泰能源互联网平台</a:t>
            </a:r>
            <a:r>
              <a:rPr lang="en-US" altLang="zh-CN" sz="2800" b="1" dirty="0">
                <a:solidFill>
                  <a:srgbClr val="FFFFFF"/>
                </a:solidFill>
              </a:rPr>
              <a:t>-</a:t>
            </a:r>
            <a:r>
              <a:rPr lang="zh-CN" altLang="en-US" sz="2800" b="1" dirty="0">
                <a:solidFill>
                  <a:srgbClr val="FFFFFF"/>
                </a:solidFill>
              </a:rPr>
              <a:t>日</a:t>
            </a:r>
            <a:r>
              <a:rPr lang="en-US" altLang="zh-CN" sz="2800" b="1" dirty="0">
                <a:solidFill>
                  <a:srgbClr val="FFFFFF"/>
                </a:solidFill>
              </a:rPr>
              <a:t>200</a:t>
            </a:r>
            <a:r>
              <a:rPr lang="zh-CN" altLang="en-US" sz="2800" b="1" dirty="0">
                <a:solidFill>
                  <a:srgbClr val="FFFFFF"/>
                </a:solidFill>
              </a:rPr>
              <a:t>万条数据处理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5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5"/>
            <a:ext cx="343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</a:p>
        </p:txBody>
      </p:sp>
    </p:spTree>
    <p:extLst>
      <p:ext uri="{BB962C8B-B14F-4D97-AF65-F5344CB8AC3E}">
        <p14:creationId xmlns:p14="http://schemas.microsoft.com/office/powerpoint/2010/main" val="19948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5"/>
          <p:cNvSpPr txBox="1">
            <a:spLocks/>
          </p:cNvSpPr>
          <p:nvPr/>
        </p:nvSpPr>
        <p:spPr>
          <a:xfrm>
            <a:off x="7301301" y="2567759"/>
            <a:ext cx="339722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id-ID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 Placeholder 5"/>
          <p:cNvSpPr txBox="1">
            <a:spLocks/>
          </p:cNvSpPr>
          <p:nvPr/>
        </p:nvSpPr>
        <p:spPr>
          <a:xfrm>
            <a:off x="0" y="4197372"/>
            <a:ext cx="339722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Title 15"/>
          <p:cNvSpPr txBox="1">
            <a:spLocks/>
          </p:cNvSpPr>
          <p:nvPr/>
        </p:nvSpPr>
        <p:spPr>
          <a:xfrm>
            <a:off x="0" y="0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关于雅鲁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0060" y="1420914"/>
            <a:ext cx="301677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雅鲁科技</a:t>
            </a:r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年成立于成都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348A16-5F5C-4A8A-A259-8E2E760AC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41" y="4273009"/>
            <a:ext cx="2163957" cy="1622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81CFC8-F9BC-433D-ADA2-47B7DE7BD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28" y="862509"/>
            <a:ext cx="2163956" cy="1622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B6B5C5-8583-415D-8B10-D894E1B1E4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93" y="2567759"/>
            <a:ext cx="2163957" cy="1622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A26A7A8-F301-4D16-B4CF-6E7791F6B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9847999"/>
              </p:ext>
            </p:extLst>
          </p:nvPr>
        </p:nvGraphicFramePr>
        <p:xfrm>
          <a:off x="1668954" y="1453083"/>
          <a:ext cx="5524620" cy="3852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46A01EBC-15E4-46DD-8809-5128338DF00D}"/>
              </a:ext>
            </a:extLst>
          </p:cNvPr>
          <p:cNvSpPr/>
          <p:nvPr/>
        </p:nvSpPr>
        <p:spPr>
          <a:xfrm>
            <a:off x="6422970" y="2924704"/>
            <a:ext cx="170439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专利及软著</a:t>
            </a:r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CBA49B-90C3-44BA-B036-77D8D11CE375}"/>
              </a:ext>
            </a:extLst>
          </p:cNvPr>
          <p:cNvSpPr txBox="1"/>
          <p:nvPr/>
        </p:nvSpPr>
        <p:spPr>
          <a:xfrm>
            <a:off x="143005" y="2528633"/>
            <a:ext cx="2405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年成都政府启动资金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年创业新星百人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国家高科技企业</a:t>
            </a:r>
            <a:endParaRPr lang="en-US" altLang="zh-CN" sz="1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火炬创新创业大赛四川赛区第三名</a:t>
            </a:r>
            <a:endParaRPr 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12FF70-BD32-4AA5-BC82-6BD97B56F300}"/>
              </a:ext>
            </a:extLst>
          </p:cNvPr>
          <p:cNvSpPr txBox="1"/>
          <p:nvPr/>
        </p:nvSpPr>
        <p:spPr>
          <a:xfrm>
            <a:off x="5895293" y="4043483"/>
            <a:ext cx="3016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边缘计算产品体系：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物联网操作系统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DthingOS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、边缘终端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E-Box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E-Touch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系列硬件产品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云端产品体系：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物联网云平台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，物联网统一接入平台产品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，虚拟大数据池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VData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DtSaaS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2A504F-2290-420E-A571-5164DBF1B93D}"/>
              </a:ext>
            </a:extLst>
          </p:cNvPr>
          <p:cNvSpPr txBox="1"/>
          <p:nvPr/>
        </p:nvSpPr>
        <p:spPr>
          <a:xfrm>
            <a:off x="143005" y="4197372"/>
            <a:ext cx="2836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中国移动研究院、</a:t>
            </a:r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、中数通、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福州大学、福州水务、福州地铁、福建星云集团（省物联网平台）、深圳卫计委（医疗影像云）、国网信通产业集团有限公司、福建中海创集团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雅鲁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团队的荣誉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6" name="Text Box 29">
            <a:extLst>
              <a:ext uri="{FF2B5EF4-FFF2-40B4-BE49-F238E27FC236}">
                <a16:creationId xmlns:a16="http://schemas.microsoft.com/office/drawing/2014/main" id="{B6355D82-284B-4904-ADE0-D59F0ECF4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706137"/>
            <a:ext cx="6230830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0A3691"/>
              </a:buClr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自主研发的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DthingOS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被气候组织评为影响未来中国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15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年经济的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100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项前瞻性技术之一，并作为前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30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名在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全球清洁技术高峰会上路演。同时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Dthing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 OS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被评为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年一铭杯开源大赛优秀奖，并在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年作为唯一物联网操作系统参加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中日韩部长级开源会议。</a:t>
            </a:r>
          </a:p>
        </p:txBody>
      </p:sp>
      <p:sp>
        <p:nvSpPr>
          <p:cNvPr id="7" name="Text Box 29">
            <a:extLst>
              <a:ext uri="{FF2B5EF4-FFF2-40B4-BE49-F238E27FC236}">
                <a16:creationId xmlns:a16="http://schemas.microsoft.com/office/drawing/2014/main" id="{58BC67F8-0BA2-41A0-ABE3-6E646A1C4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2054212"/>
            <a:ext cx="6230830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0A3691"/>
              </a:buClr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作为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中国移动第一家物联网操作系统技术合作方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，参与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ONE NET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物联网芯片研发，并为中移物联开发物联网芯片自动化测试工具，同时为其提供智慧城市物联网解决方案，包括智能照明及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NB-IOT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在中国首批海绵城市的智能水务应用。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25086E6B-74BB-4C50-B71F-8EB804017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3402287"/>
            <a:ext cx="6230830" cy="119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年智慧水务方案被评为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工信部中国优秀物联网方案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，并在无锡物联网世界大会上颁奖。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2018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年提交物“智能配电、能源物联网、物联网综合接入平台、水务综合调度认知云、医疗影像云平台”等五个物联网行业解决方案参加物联中国优秀案例评选。</a:t>
            </a:r>
          </a:p>
        </p:txBody>
      </p:sp>
      <p:sp>
        <p:nvSpPr>
          <p:cNvPr id="9" name="Text Box 29">
            <a:extLst>
              <a:ext uri="{FF2B5EF4-FFF2-40B4-BE49-F238E27FC236}">
                <a16:creationId xmlns:a16="http://schemas.microsoft.com/office/drawing/2014/main" id="{636AC857-3CB3-4390-B410-F7B736F4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5" y="4739717"/>
            <a:ext cx="6230830" cy="149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与德国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SAP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iti SC Light"/>
                <a:ea typeface="Heiti SC Light"/>
                <a:cs typeface="Heiti SC Light"/>
              </a:rPr>
              <a:t>、中移物联、福州地铁、福建星云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百度、法国电信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Orange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、施耐德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schneider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eiti SC Light"/>
                <a:ea typeface="Heiti SC Light"/>
                <a:cs typeface="Heiti SC Light"/>
              </a:rPr>
              <a:t>、在不同物联网领域成为合作伙伴。与福州地铁成立物联网应用创新实验室、与福州大学物联网系结成产学研合作，担任物联网应用专业授课副教授并同步成立科研实验室。</a:t>
            </a:r>
          </a:p>
        </p:txBody>
      </p:sp>
      <p:sp>
        <p:nvSpPr>
          <p:cNvPr id="10" name="AutoShape 16">
            <a:extLst>
              <a:ext uri="{FF2B5EF4-FFF2-40B4-BE49-F238E27FC236}">
                <a16:creationId xmlns:a16="http://schemas.microsoft.com/office/drawing/2014/main" id="{E5A21EB4-7E36-4536-88DC-46A4B4959C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42418" y="818264"/>
            <a:ext cx="4538092" cy="5221472"/>
          </a:xfrm>
          <a:prstGeom prst="roundRect">
            <a:avLst>
              <a:gd name="adj" fmla="val 3401"/>
            </a:avLst>
          </a:prstGeom>
          <a:solidFill>
            <a:srgbClr val="F5F5F5"/>
          </a:solidFill>
          <a:ln w="9525">
            <a:noFill/>
            <a:round/>
            <a:headEnd/>
            <a:tailEnd/>
          </a:ln>
          <a:effectLst>
            <a:outerShdw dist="80322" dir="4293903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ED7C8AE8-D659-44CA-9103-EF380658E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885" y="568875"/>
            <a:ext cx="3001158" cy="40011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专利及软著清单</a:t>
            </a: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C5D81E4B-E125-41DE-9B60-52DB8085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58" y="1067471"/>
            <a:ext cx="4095650" cy="492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>
            <a:extLst>
              <a:ext uri="{FF2B5EF4-FFF2-40B4-BE49-F238E27FC236}">
                <a16:creationId xmlns:a16="http://schemas.microsoft.com/office/drawing/2014/main" id="{8E38B091-B7F3-45C4-BAF8-93BD6B24FED2}"/>
              </a:ext>
            </a:extLst>
          </p:cNvPr>
          <p:cNvSpPr txBox="1"/>
          <p:nvPr/>
        </p:nvSpPr>
        <p:spPr>
          <a:xfrm>
            <a:off x="307339" y="1083953"/>
            <a:ext cx="5894286" cy="2326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成都雅鲁科技有限公司   创始人兼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/CTO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年科技部火炬创业创新大赛，四川能源组第三名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年被聘为 福建地铁物联网联合创新实验室主任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年成都雅鲁科技获得成都创业启动资金最高金额补贴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年被评为 年度成都市“创业新星计划”百人</a:t>
            </a:r>
            <a:endParaRPr lang="en-US" sz="1200" u="sng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独立撰写的系列文章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物联网与云计算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物联网操作系统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NB-IoT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等十篇文章在物联网专业媒体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物联网智库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头条发布， 超过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40000+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的阅读量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著作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物联网商业设计与案例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由人民邮电出版社出版发行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中国开源软件联盟成员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4" descr="图片包含 围栏, 人员, 男士, 天空&#10;&#10;已生成极高可信度的说明">
            <a:extLst>
              <a:ext uri="{FF2B5EF4-FFF2-40B4-BE49-F238E27FC236}">
                <a16:creationId xmlns:a16="http://schemas.microsoft.com/office/drawing/2014/main" id="{CD7B7A83-5829-434F-A4AB-FF51035FD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78" y="1083953"/>
            <a:ext cx="2566811" cy="2569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15"/>
          <p:cNvSpPr txBox="1">
            <a:spLocks/>
          </p:cNvSpPr>
          <p:nvPr/>
        </p:nvSpPr>
        <p:spPr>
          <a:xfrm>
            <a:off x="0" y="0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雅鲁科技创始人介绍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039" y="4007314"/>
            <a:ext cx="5339789" cy="1880130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1995-1999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沈阳建筑工程学院，本科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1999-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南京东南大学计算机系，硕士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2002-2014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中兴通讯，展讯，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Alcatel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Motorola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Myriad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手机/移动终端软件技术开发及研究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年至今       雅鲁科技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，专注于物联网终端操作系统以及物联网行业应用研究与项目实施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39701" y="4003417"/>
            <a:ext cx="5773895" cy="1894878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曾主导或参与项目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中国移动物联网终端操作系统开发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系统裁剪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地铁物联网、水务物联网、智能配电、智能工厂、智慧家庭、智慧社区、智能养老、农业溯源、儿童定位手表、 智能照明方案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主导物联网相关发明专利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个软件著作权，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个实用新型专利，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个外观设计专利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5">
            <a:extLst>
              <a:ext uri="{FF2B5EF4-FFF2-40B4-BE49-F238E27FC236}">
                <a16:creationId xmlns:a16="http://schemas.microsoft.com/office/drawing/2014/main" id="{868E5B07-970B-4C6F-ADBF-49827604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18" y="1058719"/>
            <a:ext cx="2185072" cy="2594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7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>
            <a:extLst>
              <a:ext uri="{FF2B5EF4-FFF2-40B4-BE49-F238E27FC236}">
                <a16:creationId xmlns:a16="http://schemas.microsoft.com/office/drawing/2014/main" id="{D54617F6-D57A-45DD-8D3E-25E5B2D31F1C}"/>
              </a:ext>
            </a:extLst>
          </p:cNvPr>
          <p:cNvSpPr txBox="1"/>
          <p:nvPr/>
        </p:nvSpPr>
        <p:spPr>
          <a:xfrm>
            <a:off x="7841350" y="5784239"/>
            <a:ext cx="1660458" cy="37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685DBB9-05A0-466C-A308-A14516BC176B}"/>
              </a:ext>
            </a:extLst>
          </p:cNvPr>
          <p:cNvSpPr txBox="1"/>
          <p:nvPr/>
        </p:nvSpPr>
        <p:spPr>
          <a:xfrm>
            <a:off x="9518845" y="5784239"/>
            <a:ext cx="194239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雅鲁定位</a:t>
            </a:r>
            <a:endParaRPr 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物联网产业链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472E90-0891-49F5-8F18-84DB23F85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2" y="1228658"/>
            <a:ext cx="11920396" cy="40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1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850155D5-D7B1-4361-AC45-6A1E516B571A}"/>
              </a:ext>
            </a:extLst>
          </p:cNvPr>
          <p:cNvSpPr txBox="1"/>
          <p:nvPr/>
        </p:nvSpPr>
        <p:spPr>
          <a:xfrm>
            <a:off x="278548" y="133724"/>
            <a:ext cx="1107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物联网产业链存在的困境以及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51AC570-122B-4ED2-8093-1BBDD0658A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9" y="1341908"/>
            <a:ext cx="10350242" cy="41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8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02672" y="3015126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171759" y="3764655"/>
            <a:ext cx="969087" cy="0"/>
          </a:xfrm>
          <a:prstGeom prst="line">
            <a:avLst/>
          </a:prstGeom>
          <a:ln w="38100">
            <a:solidFill>
              <a:srgbClr val="CB454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305766" y="3764655"/>
            <a:ext cx="969087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202672" y="3764655"/>
            <a:ext cx="969087" cy="0"/>
          </a:xfrm>
          <a:prstGeom prst="line">
            <a:avLst/>
          </a:prstGeom>
          <a:ln w="38100">
            <a:solidFill>
              <a:srgbClr val="857D7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121966" y="3764655"/>
            <a:ext cx="969087" cy="0"/>
          </a:xfrm>
          <a:prstGeom prst="line">
            <a:avLst/>
          </a:prstGeom>
          <a:ln w="38100">
            <a:solidFill>
              <a:srgbClr val="00999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F9331300-C445-43E6-AB19-E265D4D37551}"/>
              </a:ext>
            </a:extLst>
          </p:cNvPr>
          <p:cNvSpPr/>
          <p:nvPr/>
        </p:nvSpPr>
        <p:spPr>
          <a:xfrm>
            <a:off x="340636" y="5671050"/>
            <a:ext cx="2655808" cy="4486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行业定制化服务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0D930A-7CDD-4305-A63D-1688D6AE4C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6" y="839332"/>
            <a:ext cx="11510723" cy="453719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0D0E82A-018F-451A-840C-6B2809CDF9BF}"/>
              </a:ext>
            </a:extLst>
          </p:cNvPr>
          <p:cNvSpPr/>
          <p:nvPr/>
        </p:nvSpPr>
        <p:spPr>
          <a:xfrm>
            <a:off x="3292274" y="5671050"/>
            <a:ext cx="2655808" cy="4486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数据访问服务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26A4A78-05F0-4C5C-AE50-A0D97E203E9E}"/>
              </a:ext>
            </a:extLst>
          </p:cNvPr>
          <p:cNvSpPr/>
          <p:nvPr/>
        </p:nvSpPr>
        <p:spPr>
          <a:xfrm>
            <a:off x="6243912" y="5671050"/>
            <a:ext cx="2655808" cy="4486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设备端接入服务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E092F4-07ED-4823-8C13-4636F112CE51}"/>
              </a:ext>
            </a:extLst>
          </p:cNvPr>
          <p:cNvSpPr/>
          <p:nvPr/>
        </p:nvSpPr>
        <p:spPr>
          <a:xfrm>
            <a:off x="9195551" y="5671050"/>
            <a:ext cx="2655808" cy="4486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平台基础架构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4010744-1862-4721-938D-FBAADFC273C2}"/>
              </a:ext>
            </a:extLst>
          </p:cNvPr>
          <p:cNvSpPr txBox="1"/>
          <p:nvPr/>
        </p:nvSpPr>
        <p:spPr>
          <a:xfrm>
            <a:off x="278549" y="133724"/>
            <a:ext cx="470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09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>
            <a:extLst>
              <a:ext uri="{FF2B5EF4-FFF2-40B4-BE49-F238E27FC236}">
                <a16:creationId xmlns:a16="http://schemas.microsoft.com/office/drawing/2014/main" id="{BA4134AA-8E25-4D2E-8B91-DAB6252D4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6"/>
            <a:ext cx="12192000" cy="614494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58A6A02-9150-443B-82AF-9C5F288FDF66}"/>
              </a:ext>
            </a:extLst>
          </p:cNvPr>
          <p:cNvSpPr txBox="1"/>
          <p:nvPr/>
        </p:nvSpPr>
        <p:spPr>
          <a:xfrm>
            <a:off x="9063503" y="5167592"/>
            <a:ext cx="2506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DiverseCloud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ability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44852F5-F6CF-4418-8FBD-D87CA322DB94}"/>
              </a:ext>
            </a:extLst>
          </p:cNvPr>
          <p:cNvGrpSpPr/>
          <p:nvPr/>
        </p:nvGrpSpPr>
        <p:grpSpPr>
          <a:xfrm>
            <a:off x="622300" y="1507532"/>
            <a:ext cx="1689100" cy="707886"/>
            <a:chOff x="850900" y="2017476"/>
            <a:chExt cx="1689100" cy="70788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3912AD3-1C59-4FE3-8F69-3ADFCF25491E}"/>
                </a:ext>
              </a:extLst>
            </p:cNvPr>
            <p:cNvSpPr txBox="1"/>
            <p:nvPr/>
          </p:nvSpPr>
          <p:spPr>
            <a:xfrm>
              <a:off x="850900" y="2386808"/>
              <a:ext cx="168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Base</a:t>
              </a:r>
              <a:endParaRPr lang="zh-CN" altLang="en-US" sz="1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50809C4-BAF0-4590-8E5D-84DA70833782}"/>
                </a:ext>
              </a:extLst>
            </p:cNvPr>
            <p:cNvSpPr txBox="1"/>
            <p:nvPr/>
          </p:nvSpPr>
          <p:spPr>
            <a:xfrm>
              <a:off x="850900" y="2017476"/>
              <a:ext cx="168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基础能力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5145F036-38C0-45E5-9A8D-4D8FB766C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88" y="1371827"/>
            <a:ext cx="638980" cy="614404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25D0B49-F5BE-4129-8B37-35A3B71647C3}"/>
              </a:ext>
            </a:extLst>
          </p:cNvPr>
          <p:cNvSpPr txBox="1"/>
          <p:nvPr/>
        </p:nvSpPr>
        <p:spPr>
          <a:xfrm>
            <a:off x="4269120" y="2063971"/>
            <a:ext cx="1295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平台接入管理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1176B14-BA43-4B08-92E8-CCFB87E4E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717" y="1403169"/>
            <a:ext cx="551720" cy="55172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A1857F65-9EEB-4FC2-9EBD-18B9265453E3}"/>
              </a:ext>
            </a:extLst>
          </p:cNvPr>
          <p:cNvSpPr txBox="1"/>
          <p:nvPr/>
        </p:nvSpPr>
        <p:spPr>
          <a:xfrm>
            <a:off x="10694127" y="2063971"/>
            <a:ext cx="97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应用模板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9FBF931-C339-49E8-BF0A-AF5B4B905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453" y="1434793"/>
            <a:ext cx="488473" cy="48847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C7CF620-F730-42B8-9D3F-CCFE05C3AEBB}"/>
              </a:ext>
            </a:extLst>
          </p:cNvPr>
          <p:cNvSpPr txBox="1"/>
          <p:nvPr/>
        </p:nvSpPr>
        <p:spPr>
          <a:xfrm>
            <a:off x="9014348" y="2063971"/>
            <a:ext cx="137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平台数据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统计能力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46B618A-99E5-45E9-8BB9-AC7AD517AB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31" y="1403169"/>
            <a:ext cx="551720" cy="55172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5C00CCF7-17C8-4ABD-9557-8F63740644D6}"/>
              </a:ext>
            </a:extLst>
          </p:cNvPr>
          <p:cNvSpPr txBox="1"/>
          <p:nvPr/>
        </p:nvSpPr>
        <p:spPr>
          <a:xfrm>
            <a:off x="7673975" y="2063971"/>
            <a:ext cx="111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平台系统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字典管理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8A9BF5B-7683-4177-BAB8-50C2AB07D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53" y="1313236"/>
            <a:ext cx="731586" cy="731586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3D0022DA-FA55-4874-ADFC-78AE0B1ABC79}"/>
              </a:ext>
            </a:extLst>
          </p:cNvPr>
          <p:cNvSpPr txBox="1"/>
          <p:nvPr/>
        </p:nvSpPr>
        <p:spPr>
          <a:xfrm>
            <a:off x="5939282" y="2063971"/>
            <a:ext cx="1277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平台节点管理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35E5843-6D3B-430F-83EA-6D6DC17926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4" y="1416929"/>
            <a:ext cx="524201" cy="52420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C9DE1464-B2E3-4A8D-BF30-F19F442EA622}"/>
              </a:ext>
            </a:extLst>
          </p:cNvPr>
          <p:cNvSpPr txBox="1"/>
          <p:nvPr/>
        </p:nvSpPr>
        <p:spPr>
          <a:xfrm>
            <a:off x="2701345" y="2063971"/>
            <a:ext cx="129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设备接入管理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6080D5-F416-4958-8A52-761F3EF4D987}"/>
              </a:ext>
            </a:extLst>
          </p:cNvPr>
          <p:cNvGrpSpPr/>
          <p:nvPr/>
        </p:nvGrpSpPr>
        <p:grpSpPr>
          <a:xfrm>
            <a:off x="622300" y="3255012"/>
            <a:ext cx="1689100" cy="707886"/>
            <a:chOff x="2857500" y="2234168"/>
            <a:chExt cx="1689100" cy="70788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22C555-85D8-437A-8239-65199734702B}"/>
                </a:ext>
              </a:extLst>
            </p:cNvPr>
            <p:cNvSpPr txBox="1"/>
            <p:nvPr/>
          </p:nvSpPr>
          <p:spPr>
            <a:xfrm>
              <a:off x="2857500" y="2603500"/>
              <a:ext cx="168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Extension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FBDF583-EE29-4A61-8078-4D0E5628C364}"/>
                </a:ext>
              </a:extLst>
            </p:cNvPr>
            <p:cNvSpPr txBox="1"/>
            <p:nvPr/>
          </p:nvSpPr>
          <p:spPr>
            <a:xfrm>
              <a:off x="2857500" y="2234168"/>
              <a:ext cx="168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扩展能力</a:t>
              </a:r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C9FBAEAD-C770-4803-9522-35CA769B3F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00" y="3049651"/>
            <a:ext cx="650739" cy="650739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084816DF-186D-4B39-8B50-D48CF70EFE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5" y="3060912"/>
            <a:ext cx="628217" cy="628217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3D16E736-E739-4EC0-9CAC-B2E0DAD479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83" y="3118022"/>
            <a:ext cx="513996" cy="513996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172C2C0E-0D95-4677-895E-92EB255C7001}"/>
              </a:ext>
            </a:extLst>
          </p:cNvPr>
          <p:cNvSpPr txBox="1"/>
          <p:nvPr/>
        </p:nvSpPr>
        <p:spPr>
          <a:xfrm>
            <a:off x="2716541" y="3841276"/>
            <a:ext cx="129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物联网接入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协议扩展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BDF16F8-AB19-483E-8092-74EF8E6EDCF4}"/>
              </a:ext>
            </a:extLst>
          </p:cNvPr>
          <p:cNvSpPr txBox="1"/>
          <p:nvPr/>
        </p:nvSpPr>
        <p:spPr>
          <a:xfrm>
            <a:off x="4189250" y="3841276"/>
            <a:ext cx="141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数据节点扩展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AAB4FB8-5FE1-46AD-A945-79AB7DDED2AA}"/>
              </a:ext>
            </a:extLst>
          </p:cNvPr>
          <p:cNvSpPr txBox="1"/>
          <p:nvPr/>
        </p:nvSpPr>
        <p:spPr>
          <a:xfrm>
            <a:off x="5877720" y="3841276"/>
            <a:ext cx="141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数据模板扩展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BD7C2A-2FDF-4920-9644-7D757A1D2E42}"/>
              </a:ext>
            </a:extLst>
          </p:cNvPr>
          <p:cNvGrpSpPr/>
          <p:nvPr/>
        </p:nvGrpSpPr>
        <p:grpSpPr>
          <a:xfrm>
            <a:off x="622300" y="5167592"/>
            <a:ext cx="2006600" cy="677109"/>
            <a:chOff x="4673600" y="2234168"/>
            <a:chExt cx="2006600" cy="67710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9C415FE-71EA-4C46-81D0-BB8E71E7AA14}"/>
                </a:ext>
              </a:extLst>
            </p:cNvPr>
            <p:cNvSpPr txBox="1"/>
            <p:nvPr/>
          </p:nvSpPr>
          <p:spPr>
            <a:xfrm>
              <a:off x="4673600" y="2603500"/>
              <a:ext cx="2006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Customization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888EA5E-8711-490B-8367-4F2BCE178180}"/>
                </a:ext>
              </a:extLst>
            </p:cNvPr>
            <p:cNvSpPr txBox="1"/>
            <p:nvPr/>
          </p:nvSpPr>
          <p:spPr>
            <a:xfrm>
              <a:off x="4673600" y="2234168"/>
              <a:ext cx="168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定制能力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ED543CB-6208-4BA6-AF92-C11990130F80}"/>
              </a:ext>
            </a:extLst>
          </p:cNvPr>
          <p:cNvSpPr txBox="1"/>
          <p:nvPr/>
        </p:nvSpPr>
        <p:spPr>
          <a:xfrm>
            <a:off x="2655104" y="5640300"/>
            <a:ext cx="151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私有化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行业模板及设备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718A0DA3-F974-48FF-9542-5DD39DEBDA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01" y="4909349"/>
            <a:ext cx="573466" cy="573466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894D741E-49EF-4D7A-83AA-6B4ACD2CD8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03" y="4903127"/>
            <a:ext cx="585911" cy="585911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F6148BE-157D-41D1-A4C4-2C078133DB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01" y="4908429"/>
            <a:ext cx="788170" cy="575307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1B275FCB-5104-4DBA-BA78-62B47BFEBDE7}"/>
              </a:ext>
            </a:extLst>
          </p:cNvPr>
          <p:cNvSpPr txBox="1"/>
          <p:nvPr/>
        </p:nvSpPr>
        <p:spPr>
          <a:xfrm>
            <a:off x="4146435" y="5640300"/>
            <a:ext cx="151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私有数据格式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0E45334-99EA-42BB-9AA6-A2E04A324F33}"/>
              </a:ext>
            </a:extLst>
          </p:cNvPr>
          <p:cNvSpPr txBox="1"/>
          <p:nvPr/>
        </p:nvSpPr>
        <p:spPr>
          <a:xfrm>
            <a:off x="5829356" y="5640300"/>
            <a:ext cx="151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第三方数据解析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6940CE9A-9FAF-4AA4-8FF4-0C68C8A62324}"/>
              </a:ext>
            </a:extLst>
          </p:cNvPr>
          <p:cNvSpPr txBox="1"/>
          <p:nvPr/>
        </p:nvSpPr>
        <p:spPr>
          <a:xfrm>
            <a:off x="278549" y="133724"/>
            <a:ext cx="470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平台能力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4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19850" y="1428750"/>
            <a:ext cx="3851865" cy="383026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0850" y="2092766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2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520" y="3031486"/>
            <a:ext cx="460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平台开发者功能介绍</a:t>
            </a:r>
          </a:p>
        </p:txBody>
      </p:sp>
    </p:spTree>
    <p:extLst>
      <p:ext uri="{BB962C8B-B14F-4D97-AF65-F5344CB8AC3E}">
        <p14:creationId xmlns:p14="http://schemas.microsoft.com/office/powerpoint/2010/main" val="11773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8637A78F-DE5F-49DA-930E-13DB7A4A5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24"/>
            <a:ext cx="12192000" cy="6057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B9569E-A3E8-42D4-AD86-900A1F652A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42" y="2063151"/>
            <a:ext cx="900000" cy="714286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D45A92-E889-4C94-8AAB-445C849A3C68}"/>
              </a:ext>
            </a:extLst>
          </p:cNvPr>
          <p:cNvSpPr txBox="1"/>
          <p:nvPr/>
        </p:nvSpPr>
        <p:spPr>
          <a:xfrm>
            <a:off x="1361892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接入管理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3AF717-EC6B-43A9-98C7-79DC7F1A47F4}"/>
              </a:ext>
            </a:extLst>
          </p:cNvPr>
          <p:cNvSpPr txBox="1"/>
          <p:nvPr/>
        </p:nvSpPr>
        <p:spPr>
          <a:xfrm>
            <a:off x="2755777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产品管理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C0E4F3-757E-40D1-BDBB-6E9C028E89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27" y="2024294"/>
            <a:ext cx="792000" cy="792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B18ACAF-B250-454C-9298-733B31036B55}"/>
              </a:ext>
            </a:extLst>
          </p:cNvPr>
          <p:cNvSpPr txBox="1"/>
          <p:nvPr/>
        </p:nvSpPr>
        <p:spPr>
          <a:xfrm>
            <a:off x="4149662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2DBFC2-69D0-4BDE-B44C-29B93C61CB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12" y="2024294"/>
            <a:ext cx="792000" cy="792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83CF1F-DC2C-4E71-8C6E-C74347DDD99E}"/>
              </a:ext>
            </a:extLst>
          </p:cNvPr>
          <p:cNvSpPr txBox="1"/>
          <p:nvPr/>
        </p:nvSpPr>
        <p:spPr>
          <a:xfrm>
            <a:off x="6937432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6F8DC7-D56D-4428-965C-6FEAB5FBC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82" y="1970294"/>
            <a:ext cx="900000" cy="900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267058B-FC62-4DC5-BBA1-083056ACFF03}"/>
              </a:ext>
            </a:extLst>
          </p:cNvPr>
          <p:cNvSpPr txBox="1"/>
          <p:nvPr/>
        </p:nvSpPr>
        <p:spPr>
          <a:xfrm>
            <a:off x="8331317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告警管理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BFE1B3-4199-48E0-B7B4-9AD684896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67" y="1970294"/>
            <a:ext cx="900000" cy="900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B0F0D1E-1ACD-492E-9581-55F8833206ED}"/>
              </a:ext>
            </a:extLst>
          </p:cNvPr>
          <p:cNvSpPr txBox="1"/>
          <p:nvPr/>
        </p:nvSpPr>
        <p:spPr>
          <a:xfrm>
            <a:off x="9725204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应用模板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178FACA-BD8E-4012-9177-C4F06DAB1E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54" y="2006294"/>
            <a:ext cx="828000" cy="828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E78926D-4D5B-4461-9F70-F0D11AB380D3}"/>
              </a:ext>
            </a:extLst>
          </p:cNvPr>
          <p:cNvSpPr txBox="1"/>
          <p:nvPr/>
        </p:nvSpPr>
        <p:spPr>
          <a:xfrm>
            <a:off x="5543547" y="319246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91447ED-A37B-44BC-8656-B6070F2AD5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97" y="1970294"/>
            <a:ext cx="900000" cy="900000"/>
          </a:xfrm>
          <a:prstGeom prst="rect">
            <a:avLst/>
          </a:prstGeom>
          <a:effectLst>
            <a:outerShdw blurRad="76200" dist="12700" dir="2700000" sy="-23000" kx="-800400" algn="bl" rotWithShape="0">
              <a:schemeClr val="accent1">
                <a:alpha val="58000"/>
              </a:schemeClr>
            </a:outerShdw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7A3C903-D2B1-4C2C-B48C-4115C6474A15}"/>
              </a:ext>
            </a:extLst>
          </p:cNvPr>
          <p:cNvSpPr txBox="1"/>
          <p:nvPr/>
        </p:nvSpPr>
        <p:spPr>
          <a:xfrm>
            <a:off x="2912227" y="4331348"/>
            <a:ext cx="604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accent1"/>
                </a:solidFill>
                <a:latin typeface="Arial Black" panose="020B0A04020102020204" pitchFamily="34" charset="0"/>
              </a:rPr>
              <a:t>DiverseCloud</a:t>
            </a:r>
            <a:r>
              <a:rPr lang="zh-CN" altLang="en-US" sz="2400" b="1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developer ability</a:t>
            </a:r>
            <a:endParaRPr lang="zh-CN" altLang="en-US" sz="2400" b="1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31D6B98-6AA4-43A6-ADB4-EF32008135EB}"/>
              </a:ext>
            </a:extLst>
          </p:cNvPr>
          <p:cNvSpPr txBox="1"/>
          <p:nvPr/>
        </p:nvSpPr>
        <p:spPr>
          <a:xfrm>
            <a:off x="278548" y="133724"/>
            <a:ext cx="1107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DiverseCloud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开发者能力</a:t>
            </a:r>
          </a:p>
        </p:txBody>
      </p:sp>
    </p:spTree>
    <p:extLst>
      <p:ext uri="{BB962C8B-B14F-4D97-AF65-F5344CB8AC3E}">
        <p14:creationId xmlns:p14="http://schemas.microsoft.com/office/powerpoint/2010/main" val="167783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45927A-BC17-44EC-8A38-B318FF71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" y="1431233"/>
            <a:ext cx="5408340" cy="3595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80FB3F-5CA7-4A4E-99BA-BDE2EB7C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93" y="1431233"/>
            <a:ext cx="6506275" cy="3595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011DB9-6E55-482E-94FF-75FF52B8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91" y="876600"/>
            <a:ext cx="3201947" cy="510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45970D4-7C89-4529-B2E4-F8F6DEE04A13}"/>
              </a:ext>
            </a:extLst>
          </p:cNvPr>
          <p:cNvSpPr/>
          <p:nvPr/>
        </p:nvSpPr>
        <p:spPr>
          <a:xfrm>
            <a:off x="1196480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产品列表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A92275-D691-4CF2-809B-6F243854BCE7}"/>
              </a:ext>
            </a:extLst>
          </p:cNvPr>
          <p:cNvSpPr/>
          <p:nvPr/>
        </p:nvSpPr>
        <p:spPr>
          <a:xfrm>
            <a:off x="5274364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产品添加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F98DE9-37BF-4D4B-9DC2-25BEAA9A4030}"/>
              </a:ext>
            </a:extLst>
          </p:cNvPr>
          <p:cNvSpPr/>
          <p:nvPr/>
        </p:nvSpPr>
        <p:spPr>
          <a:xfrm>
            <a:off x="9232978" y="1431233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产品信息统计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5">
            <a:extLst>
              <a:ext uri="{FF2B5EF4-FFF2-40B4-BE49-F238E27FC236}">
                <a16:creationId xmlns:a16="http://schemas.microsoft.com/office/drawing/2014/main" id="{8D27BD83-C1D2-4DB8-A5AE-33F1DECE1A77}"/>
              </a:ext>
            </a:extLst>
          </p:cNvPr>
          <p:cNvSpPr txBox="1">
            <a:spLocks/>
          </p:cNvSpPr>
          <p:nvPr/>
        </p:nvSpPr>
        <p:spPr>
          <a:xfrm>
            <a:off x="0" y="-42895"/>
            <a:ext cx="12192000" cy="562527"/>
          </a:xfrm>
          <a:prstGeom prst="rect">
            <a:avLst/>
          </a:prstGeom>
          <a:gradFill>
            <a:gsLst>
              <a:gs pos="23000">
                <a:srgbClr val="FFC000"/>
              </a:gs>
              <a:gs pos="100000">
                <a:schemeClr val="accent1">
                  <a:lumMod val="45000"/>
                  <a:lumOff val="55000"/>
                </a:schemeClr>
              </a:gs>
              <a:gs pos="69000">
                <a:schemeClr val="accent5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DiverseCloud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BF604-DD78-4E9F-B77D-515A59CE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6" y="1475321"/>
            <a:ext cx="5823097" cy="3667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985218-D5D0-4378-AF32-3705C1F5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322"/>
            <a:ext cx="5937421" cy="3667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A7C8A8-637B-4FA7-A113-EED6E2362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393" y="877513"/>
            <a:ext cx="3207100" cy="5102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B2526D8-68E3-4150-8B17-5A6FEDD39D63}"/>
              </a:ext>
            </a:extLst>
          </p:cNvPr>
          <p:cNvSpPr/>
          <p:nvPr/>
        </p:nvSpPr>
        <p:spPr>
          <a:xfrm>
            <a:off x="1487730" y="1475321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设备统计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4E1807-9835-49BE-B432-92CE00CA4C31}"/>
              </a:ext>
            </a:extLst>
          </p:cNvPr>
          <p:cNvSpPr/>
          <p:nvPr/>
        </p:nvSpPr>
        <p:spPr>
          <a:xfrm>
            <a:off x="5202303" y="1475321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设备添加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72C1B5-B9E1-4F44-A8E2-26362EA2483A}"/>
              </a:ext>
            </a:extLst>
          </p:cNvPr>
          <p:cNvSpPr/>
          <p:nvPr/>
        </p:nvSpPr>
        <p:spPr>
          <a:xfrm>
            <a:off x="8906942" y="1475321"/>
            <a:ext cx="1643272" cy="574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anchor="ctr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设备列表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8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/>
          </a:solidFill>
          <a:headEnd type="triangle"/>
          <a:tailEnd type="triangl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5346</TotalTime>
  <Words>887</Words>
  <Application>Microsoft Office PowerPoint</Application>
  <PresentationFormat>宽屏</PresentationFormat>
  <Paragraphs>155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Heiti SC Light</vt:lpstr>
      <vt:lpstr>Open Sans Light</vt:lpstr>
      <vt:lpstr>等线</vt:lpstr>
      <vt:lpstr>微软雅黑</vt:lpstr>
      <vt:lpstr>微软雅黑 Light</vt:lpstr>
      <vt:lpstr>Arial</vt:lpstr>
      <vt:lpstr>Arial Black</vt:lpstr>
      <vt:lpstr>Calibri</vt:lpstr>
      <vt:lpstr>Calibri Light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s hb</cp:lastModifiedBy>
  <cp:revision>252</cp:revision>
  <dcterms:created xsi:type="dcterms:W3CDTF">2015-07-30T03:49:32Z</dcterms:created>
  <dcterms:modified xsi:type="dcterms:W3CDTF">2019-05-05T15:14:51Z</dcterms:modified>
</cp:coreProperties>
</file>